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3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1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9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0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0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0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8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9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7749F-5C68-4DA2-924D-BF08E8F77487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EC6CA-53A5-463F-B028-4F9F15DDF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Nonfiction Narrative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#1: Rite of Passage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1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16265" cy="814746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Write a Nonfiction Narrative on one of the important events from your timeline.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20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b="1" dirty="0" smtClean="0"/>
              <a:t>Introduction</a:t>
            </a:r>
            <a:r>
              <a:rPr lang="en-US" sz="2700" dirty="0" smtClean="0"/>
              <a:t> (no story telling yet, introducing “rite of passage” and topic): </a:t>
            </a:r>
          </a:p>
          <a:p>
            <a:r>
              <a:rPr lang="en-US" sz="2700" dirty="0" smtClean="0"/>
              <a:t>Hook (Explain what a “rite of passage” is) </a:t>
            </a:r>
          </a:p>
          <a:p>
            <a:r>
              <a:rPr lang="en-US" sz="2700" dirty="0" smtClean="0"/>
              <a:t>Introduce Topic and Explain Significance of Topic </a:t>
            </a:r>
          </a:p>
          <a:p>
            <a:pPr marL="0" indent="0">
              <a:buNone/>
            </a:pPr>
            <a:r>
              <a:rPr lang="en-US" sz="2700" b="1" dirty="0" smtClean="0"/>
              <a:t>Body Paragraphs </a:t>
            </a:r>
            <a:r>
              <a:rPr lang="en-US" sz="2700" dirty="0" smtClean="0"/>
              <a:t>(at least two – here you are just telling your story): </a:t>
            </a:r>
          </a:p>
          <a:p>
            <a:r>
              <a:rPr lang="en-US" sz="2700" dirty="0" smtClean="0"/>
              <a:t>Setting, Background about the Event </a:t>
            </a:r>
          </a:p>
          <a:p>
            <a:r>
              <a:rPr lang="en-US" sz="2700" dirty="0" smtClean="0"/>
              <a:t>Introduce Characters (people involved) </a:t>
            </a:r>
          </a:p>
          <a:p>
            <a:r>
              <a:rPr lang="en-US" sz="2700" dirty="0" smtClean="0"/>
              <a:t>Rising Action, Climax, Falling Action, Resolution </a:t>
            </a:r>
          </a:p>
          <a:p>
            <a:pPr marL="0" indent="0">
              <a:buNone/>
            </a:pPr>
            <a:r>
              <a:rPr lang="en-US" sz="2700" b="1" dirty="0" smtClean="0"/>
              <a:t>Conclusion </a:t>
            </a:r>
            <a:r>
              <a:rPr lang="en-US" sz="2700" dirty="0" smtClean="0"/>
              <a:t>(no story telling, explaining what you gained from experience): </a:t>
            </a:r>
          </a:p>
          <a:p>
            <a:r>
              <a:rPr lang="en-US" sz="2700" dirty="0" smtClean="0"/>
              <a:t>Moral of the Story </a:t>
            </a:r>
          </a:p>
          <a:p>
            <a:r>
              <a:rPr lang="en-US" sz="2700" dirty="0" smtClean="0"/>
              <a:t>Significance of the Overall Experience 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99834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Nonfiction Narrative </vt:lpstr>
      <vt:lpstr>Write a Nonfiction Narrative on one of the important events from your timeline.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Nonfiction Narrative </dc:title>
  <dc:creator>Stetka, Meghan</dc:creator>
  <cp:lastModifiedBy>Stetka, Meghan</cp:lastModifiedBy>
  <cp:revision>1</cp:revision>
  <dcterms:created xsi:type="dcterms:W3CDTF">2019-11-20T15:28:24Z</dcterms:created>
  <dcterms:modified xsi:type="dcterms:W3CDTF">2019-11-20T15:28:39Z</dcterms:modified>
</cp:coreProperties>
</file>